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F3754-5667-801F-B26A-2FFD41769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7F29DB-961A-BF4F-F2A0-116FB023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06B800-4ED2-16DA-9F09-1D64C9D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27F16E-AD40-92AA-A149-6F4EC8E8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C44318-78A0-3E57-7E5E-D2973C150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819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4B695-0D8A-B563-2B11-D399E635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19A117-0BAF-56A1-C1A7-8D5E73E0E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C9DF2-63DF-9606-A0DD-2EFD46029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8EAB08-D4F4-948C-9DB3-EA948BC4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747898-0940-1E03-D59F-57A12A85C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418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39D7D36-1BA1-2EAB-950A-22DB9EBA6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BAD580-B9A6-B7A3-C41A-BC38A200B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D46C1E-0168-6DB5-79C2-BD4AF34B1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4A1229-EF07-2E09-E319-F778726F1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112F96-13B7-4999-4142-ED5036B8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407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EA5F3-ADBD-E705-93B7-7A73AA0C0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930C72-4817-2AEF-8365-A80391808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BA37C4-AF27-D0D9-F5B1-2B154C9C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0C1551-6CEB-5536-6C22-B7379CDA6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050E99-4FA4-621B-308F-8B252329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193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22C2C-90FA-CAE6-454E-7C25CC457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DD5C8A-E045-E1AF-9B89-BF2729088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74BDFE-415E-7C55-CCD0-497FE4C3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5ACD94-B8A0-FF01-503F-C1863CF0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37261E-37B5-814A-3DC6-A732B71A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458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37B265-B467-2212-CBE8-D7B8480C2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E4F7D4-7268-0699-AFD5-7473129CD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FDCAE7-D73E-B4DD-2211-8C694CC97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9E309D-3A65-371C-C3BB-890C903A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956F26-E935-5B83-77CE-0AEBAC84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7B7BF5-08F5-28C0-EEF3-7FCB6769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995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373BB-3EA1-2C68-E833-90A81A5A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F027E7-3BBA-C1F8-360B-5BECE63DE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D91066-2B65-2A1A-6213-167A7E529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96E914-BBBB-4C60-1F55-CF28B9CFD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592CEF4-BB47-9811-ABB1-521F605C17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8BF073-C939-50B1-F0F7-CBA637E4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46D9F9-C85A-E5D7-23B8-6A4F42A90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CE760DA-956E-BB75-5344-B4C2CDB5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9639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16CAD-4232-2A48-16FA-15ADE32FB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31359C-09BF-2244-37B0-8E22B782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C94408-C1E0-E257-2C71-B26BD6B1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8C76DD-E3D6-BD76-BA8D-CAE3CED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488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2AE89C1-6B49-CDF6-9C19-346873FF5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63D0F4-DCF2-3F78-186C-62F80CC8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150FD6B-4283-8593-7D47-A92E9D81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076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90E8A-318F-E042-4922-ABA80E4E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68E46C-354F-B03A-2F85-C2F4D164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54D262-A244-92A9-52EB-9CD5BA44F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2BC98D-9C15-2F18-8914-8D75F26B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7BFF70-6E0D-5C19-C09D-2EBB5EFB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28BF58-329D-D473-D17A-E5D71FF35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9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E2182-88C1-D172-5207-57C5834A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445FE67-842E-E6D2-36BB-8F2B2685B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4143DB-0CD6-47FB-0D9F-C1FF88DC4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28E87D-35EE-9EAD-8CFE-5B108B70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08BC83-D4CF-9877-81F7-62057A1C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9A846B-E677-3CDB-DDC5-8D7589E9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4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09EF15-E73F-E0AA-7002-86B7F87C0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FEF9F4-3F11-3DEE-8D5A-9A508156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02727B-6C15-F5E1-35EA-024A01F0F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445A-9E85-48E4-B599-389BEE34C7F6}" type="datetimeFigureOut">
              <a:rPr lang="de-CH" smtClean="0"/>
              <a:t>08.09.2022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44F23F-05A2-767A-0B93-00E4608E6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029ABA-DB68-A750-49DA-8261D6394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94B31-B87E-40CF-AE99-D5D66952B15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513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extLst>
              <a:ext uri="{FF2B5EF4-FFF2-40B4-BE49-F238E27FC236}">
                <a16:creationId xmlns:a16="http://schemas.microsoft.com/office/drawing/2014/main" id="{D1E003E7-DDFF-1E3E-F47A-A23F73FB5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942" y="484093"/>
            <a:ext cx="4636114" cy="595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0444BAD-C8A9-05C7-0179-3A279E529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87877" y="1112533"/>
            <a:ext cx="6016243" cy="463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 1" descr="Logo neu 2014 EUPHALT in sw">
            <a:extLst>
              <a:ext uri="{FF2B5EF4-FFF2-40B4-BE49-F238E27FC236}">
                <a16:creationId xmlns:a16="http://schemas.microsoft.com/office/drawing/2014/main" id="{B95FC457-237C-450D-AD2F-006976A5B4D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147" y="3150870"/>
            <a:ext cx="1704975" cy="556260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090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510"/>
    </mc:Choice>
    <mc:Fallback>
      <p:transition spd="slow" advTm="205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Marion Arndt</dc:creator>
  <cp:lastModifiedBy>Marion Arndt</cp:lastModifiedBy>
  <cp:revision>4</cp:revision>
  <dcterms:created xsi:type="dcterms:W3CDTF">2022-09-08T12:23:35Z</dcterms:created>
  <dcterms:modified xsi:type="dcterms:W3CDTF">2022-09-08T12:44:14Z</dcterms:modified>
</cp:coreProperties>
</file>